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34.png" ContentType="image/png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5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24.png" ContentType="image/png"/>
  <Override PartName="/ppt/media/image9.png" ContentType="image/png"/>
  <Override PartName="/ppt/media/image23.png" ContentType="image/png"/>
  <Override PartName="/ppt/media/image8.png" ContentType="image/png"/>
  <Override PartName="/ppt/media/image22.png" ContentType="image/png"/>
  <Override PartName="/ppt/media/image7.png" ContentType="image/png"/>
  <Override PartName="/ppt/media/image11.png" ContentType="image/png"/>
  <Override PartName="/ppt/media/image21.png" ContentType="image/png"/>
  <Override PartName="/ppt/media/image6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72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3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6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72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180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0920" cy="5848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  <p:pic>
        <p:nvPicPr>
          <p:cNvPr id="216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4320" cy="43837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372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0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20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20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092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092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hyperlink" Target="https://hackaday.io/CircuitsNutsAndBolts" TargetMode="External"/><Relationship Id="rId2" Type="http://schemas.openxmlformats.org/officeDocument/2006/relationships/hyperlink" Target="https://github.com/neubauek" TargetMode="External"/><Relationship Id="rId3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hyperlink" Target="http://learn.adafruit.com/" TargetMode="External"/><Relationship Id="rId6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://learn.adafruit.com/" TargetMode="External"/><Relationship Id="rId2" Type="http://schemas.openxmlformats.org/officeDocument/2006/relationships/hyperlink" Target="https://learn.adafruit.com/adafruit-guide-excellent-soldering/" TargetMode="External"/><Relationship Id="rId3" Type="http://schemas.openxmlformats.org/officeDocument/2006/relationships/hyperlink" Target="https://learn.sparkfun.com/" TargetMode="External"/><Relationship Id="rId4" Type="http://schemas.openxmlformats.org/officeDocument/2006/relationships/hyperlink" Target="https://learn.sparkfun.com/tutorials/how-to-solder---through-hole-soldering" TargetMode="External"/><Relationship Id="rId5" Type="http://schemas.openxmlformats.org/officeDocument/2006/relationships/hyperlink" Target="http://www.instructables.com/" TargetMode="External"/><Relationship Id="rId6" Type="http://schemas.openxmlformats.org/officeDocument/2006/relationships/hyperlink" Target="http://www.youtube.com/" TargetMode="External"/><Relationship Id="rId7" Type="http://schemas.openxmlformats.org/officeDocument/2006/relationships/slideLayout" Target="../slideLayouts/slideLayout3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://www.adafruit.com/" TargetMode="External"/><Relationship Id="rId2" Type="http://schemas.openxmlformats.org/officeDocument/2006/relationships/hyperlink" Target="http://www.sparkfun.com/" TargetMode="External"/><Relationship Id="rId3" Type="http://schemas.openxmlformats.org/officeDocument/2006/relationships/hyperlink" Target="http://www.amazon.com/" TargetMode="External"/><Relationship Id="rId4" Type="http://schemas.openxmlformats.org/officeDocument/2006/relationships/hyperlink" Target="http://www.ebay.com/" TargetMode="External"/><Relationship Id="rId5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www.kruss.de/" TargetMode="External"/><Relationship Id="rId3" Type="http://schemas.openxmlformats.org/officeDocument/2006/relationships/slideLayout" Target="../slideLayouts/slideLayout1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://www.jtronix.com/" TargetMode="External"/><Relationship Id="rId3" Type="http://schemas.openxmlformats.org/officeDocument/2006/relationships/slideLayout" Target="../slideLayouts/slideLayout1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://www.kruss.de/" TargetMode="External"/><Relationship Id="rId3" Type="http://schemas.openxmlformats.org/officeDocument/2006/relationships/hyperlink" Target="http://www.familyhandyman.com/" TargetMode="External"/><Relationship Id="rId4" Type="http://schemas.openxmlformats.org/officeDocument/2006/relationships/hyperlink" Target="http://allmetalshaping.com/" TargetMode="External"/><Relationship Id="rId5" Type="http://schemas.openxmlformats.org/officeDocument/2006/relationships/hyperlink" Target="http://www.delphiglass.com/" TargetMode="External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slideLayout" Target="../slideLayouts/slideLayout1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hyperlink" Target="http://www.jtronix.com/" TargetMode="External"/><Relationship Id="rId8" Type="http://schemas.openxmlformats.org/officeDocument/2006/relationships/hyperlink" Target="http://www.ebay.com/" TargetMode="External"/><Relationship Id="rId9" Type="http://schemas.openxmlformats.org/officeDocument/2006/relationships/hyperlink" Target="http://www.amazon.com/" TargetMode="External"/><Relationship Id="rId10" Type="http://schemas.openxmlformats.org/officeDocument/2006/relationships/hyperlink" Target="http://www.sparkfun.com/" TargetMode="External"/><Relationship Id="rId11" Type="http://schemas.openxmlformats.org/officeDocument/2006/relationships/slideLayout" Target="../slideLayouts/slideLayout1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hyperlink" Target="http://learn.adafruit.com/" TargetMode="External"/><Relationship Id="rId3" Type="http://schemas.openxmlformats.org/officeDocument/2006/relationships/slideLayout" Target="../slideLayouts/slideLayout3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hyperlink" Target="http://learn.adafruit.com/" TargetMode="External"/><Relationship Id="rId3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hyperlink" Target="http://learn.adafruit.com/" TargetMode="External"/><Relationship Id="rId4" Type="http://schemas.openxmlformats.org/officeDocument/2006/relationships/hyperlink" Target="http://www.mtarr.co.uk/courses/topics/0170_wsp/" TargetMode="External"/><Relationship Id="rId5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731520" y="800640"/>
            <a:ext cx="9070920" cy="585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Soldering Workshop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Kevin Neubauer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Twitter: @kevinneubauer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"/>
              </a:rPr>
              <a:t>https://hackaday.io/CircuitsNutsAndBolts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en-US" sz="2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Slides will be on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b="0" lang="en-US" sz="2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https://github.com/neubauek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Common Problems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1"/>
          <a:stretch/>
        </p:blipFill>
        <p:spPr>
          <a:xfrm>
            <a:off x="291960" y="1737360"/>
            <a:ext cx="5239080" cy="2468520"/>
          </a:xfrm>
          <a:prstGeom prst="rect">
            <a:avLst/>
          </a:prstGeom>
          <a:ln>
            <a:noFill/>
          </a:ln>
        </p:spPr>
      </p:pic>
      <p:pic>
        <p:nvPicPr>
          <p:cNvPr id="267" name="" descr=""/>
          <p:cNvPicPr/>
          <p:nvPr/>
        </p:nvPicPr>
        <p:blipFill>
          <a:blip r:embed="rId2"/>
          <a:stretch/>
        </p:blipFill>
        <p:spPr>
          <a:xfrm>
            <a:off x="5923800" y="1864800"/>
            <a:ext cx="3378240" cy="2377080"/>
          </a:xfrm>
          <a:prstGeom prst="rect">
            <a:avLst/>
          </a:prstGeom>
          <a:ln>
            <a:noFill/>
          </a:ln>
        </p:spPr>
      </p:pic>
      <p:pic>
        <p:nvPicPr>
          <p:cNvPr id="268" name="" descr=""/>
          <p:cNvPicPr/>
          <p:nvPr/>
        </p:nvPicPr>
        <p:blipFill>
          <a:blip r:embed="rId3"/>
          <a:stretch/>
        </p:blipFill>
        <p:spPr>
          <a:xfrm>
            <a:off x="1182240" y="4572000"/>
            <a:ext cx="3567600" cy="2523600"/>
          </a:xfrm>
          <a:prstGeom prst="rect">
            <a:avLst/>
          </a:prstGeom>
          <a:ln>
            <a:noFill/>
          </a:ln>
        </p:spPr>
      </p:pic>
      <p:pic>
        <p:nvPicPr>
          <p:cNvPr id="269" name="" descr=""/>
          <p:cNvPicPr/>
          <p:nvPr/>
        </p:nvPicPr>
        <p:blipFill>
          <a:blip r:embed="rId4"/>
          <a:stretch/>
        </p:blipFill>
        <p:spPr>
          <a:xfrm>
            <a:off x="5161680" y="4547520"/>
            <a:ext cx="3382920" cy="2532960"/>
          </a:xfrm>
          <a:prstGeom prst="rect">
            <a:avLst/>
          </a:prstGeom>
          <a:ln>
            <a:noFill/>
          </a:ln>
        </p:spPr>
      </p:pic>
      <p:sp>
        <p:nvSpPr>
          <p:cNvPr id="270" name="CustomShape 2"/>
          <p:cNvSpPr/>
          <p:nvPr/>
        </p:nvSpPr>
        <p:spPr>
          <a:xfrm>
            <a:off x="182880" y="7168320"/>
            <a:ext cx="9783720" cy="31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Source: 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5"/>
              </a:rPr>
              <a:t>http://learn.adafruit.com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7675200" y="1864800"/>
            <a:ext cx="1645560" cy="3459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Solder Bridge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3745080" y="4572000"/>
            <a:ext cx="1005480" cy="3459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Too Hot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5"/>
          <p:cNvSpPr/>
          <p:nvPr/>
        </p:nvSpPr>
        <p:spPr>
          <a:xfrm>
            <a:off x="7127280" y="4547520"/>
            <a:ext cx="1421640" cy="34596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Cold” Joint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Where Do I Go From Here?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CustomShape 2"/>
          <p:cNvSpPr/>
          <p:nvPr/>
        </p:nvSpPr>
        <p:spPr>
          <a:xfrm>
            <a:off x="504000" y="1699200"/>
            <a:ext cx="9070920" cy="499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Hands on practice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Moving to 3D Lab to do our first electronics kit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Pick an area and read more about 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Different materials require different techniques and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Assess costs and buy/borrow/rent tools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Hands on practice (can’t say it enough)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Buy sample kits or practice materials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More Info on Electronics Soldering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128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Adafruit Learning Site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http://learn.adafruit.com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Adafruit Tutorial on Soldering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https://learn.adafruit.com/adafruit-guide-excellent-soldering/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Sparkfun Learning Site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https://learn.sparkfun.com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Sparkfun Tutorial on Soldering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4"/>
              </a:rPr>
              <a:t>https://learn.sparkfun.com/tutorials/how-to-solder---through-hole-soldering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Instructables – Search for “how to solder”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5"/>
              </a:rPr>
              <a:t>http://www.instructables.com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YouTube – Search for “how to solder”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6"/>
              </a:rPr>
              <a:t>http://www.youtube.com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Sources for Materials, Tools, Kits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http://www.adafruit.com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http://www.sparkfun.com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Great electronics hobbyist sites with tools, kits, and ready made Arduino and Raspberry Pi compatible modules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Many educational articles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Both actively contribute to Open Source Hardware (OSHW) movement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http://www.amazon.com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Good for budget tools and materials (read reviews)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4"/>
              </a:rPr>
              <a:t>http://www.ebay.com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When you want really cheap Chinese stuff and you don’t read Mandarin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Some US sellers for kits and tools but mostly international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You get what you pay for / Don’t expect quality goods or fast ship times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is Soldering?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2"/>
          <p:cNvSpPr/>
          <p:nvPr/>
        </p:nvSpPr>
        <p:spPr>
          <a:xfrm>
            <a:off x="504000" y="1769040"/>
            <a:ext cx="442620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Joining two objects, usually metal, by melting a filler between the two objects being joined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Gluing metal to metal using metal”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0" name="" descr=""/>
          <p:cNvPicPr/>
          <p:nvPr/>
        </p:nvPicPr>
        <p:blipFill>
          <a:blip r:embed="rId1"/>
          <a:stretch/>
        </p:blipFill>
        <p:spPr>
          <a:xfrm>
            <a:off x="5159160" y="1839240"/>
            <a:ext cx="4441320" cy="2914920"/>
          </a:xfrm>
          <a:prstGeom prst="rect">
            <a:avLst/>
          </a:prstGeom>
          <a:ln>
            <a:noFill/>
          </a:ln>
        </p:spPr>
      </p:pic>
      <p:sp>
        <p:nvSpPr>
          <p:cNvPr id="221" name="CustomShape 3"/>
          <p:cNvSpPr/>
          <p:nvPr/>
        </p:nvSpPr>
        <p:spPr>
          <a:xfrm>
            <a:off x="5084640" y="4760640"/>
            <a:ext cx="4479840" cy="45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b="0" lang="en-US" sz="105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https://www.kruss.de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is Solder?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595800" y="1769040"/>
            <a:ext cx="55303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metal alloy with a low melting point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Historically made of tin and lead for electronics applications, tin and silver for some other applications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Typically comes with some form of cleaning flux embedded in 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Rosin Core Solder for electronics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Acid Core Solder for other applications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4" name="" descr=""/>
          <p:cNvPicPr/>
          <p:nvPr/>
        </p:nvPicPr>
        <p:blipFill>
          <a:blip r:embed="rId1"/>
          <a:stretch/>
        </p:blipFill>
        <p:spPr>
          <a:xfrm>
            <a:off x="6498360" y="1906560"/>
            <a:ext cx="2658600" cy="3391560"/>
          </a:xfrm>
          <a:prstGeom prst="rect">
            <a:avLst/>
          </a:prstGeom>
          <a:ln>
            <a:noFill/>
          </a:ln>
        </p:spPr>
      </p:pic>
      <p:sp>
        <p:nvSpPr>
          <p:cNvPr id="225" name="CustomShape 3"/>
          <p:cNvSpPr/>
          <p:nvPr/>
        </p:nvSpPr>
        <p:spPr>
          <a:xfrm>
            <a:off x="6309360" y="5309280"/>
            <a:ext cx="3291120" cy="509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b="0" lang="en-US" sz="1050" spc="-1" strike="noStrike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http://www.jtronix.com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Great! So Why is Soldering Useful?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396000" y="1769040"/>
            <a:ext cx="442620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Electronics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Repair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Creation / Prototyping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Plumbing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Sweating” Copper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Brazing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Higher Temp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Different metals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Farm repair”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Stained Glass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Jewelry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" descr=""/>
          <p:cNvPicPr/>
          <p:nvPr/>
        </p:nvPicPr>
        <p:blipFill>
          <a:blip r:embed="rId1"/>
          <a:stretch/>
        </p:blipFill>
        <p:spPr>
          <a:xfrm>
            <a:off x="6858000" y="1884240"/>
            <a:ext cx="2468160" cy="1772640"/>
          </a:xfrm>
          <a:prstGeom prst="rect">
            <a:avLst/>
          </a:prstGeom>
          <a:ln>
            <a:noFill/>
          </a:ln>
        </p:spPr>
      </p:pic>
      <p:sp>
        <p:nvSpPr>
          <p:cNvPr id="229" name="CustomShape 3"/>
          <p:cNvSpPr/>
          <p:nvPr/>
        </p:nvSpPr>
        <p:spPr>
          <a:xfrm>
            <a:off x="4309200" y="5825520"/>
            <a:ext cx="4479840" cy="836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Images From: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http://www.kruss.de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http://www.familyhandyman.com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http://allmetalshaping.com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http://www.delphiglass.com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6"/>
          <a:stretch/>
        </p:blipFill>
        <p:spPr>
          <a:xfrm>
            <a:off x="6870960" y="4023360"/>
            <a:ext cx="2455200" cy="1736640"/>
          </a:xfrm>
          <a:prstGeom prst="rect">
            <a:avLst/>
          </a:prstGeom>
          <a:ln>
            <a:noFill/>
          </a:ln>
        </p:spPr>
      </p:pic>
      <p:pic>
        <p:nvPicPr>
          <p:cNvPr id="231" name="" descr=""/>
          <p:cNvPicPr/>
          <p:nvPr/>
        </p:nvPicPr>
        <p:blipFill>
          <a:blip r:embed="rId7"/>
          <a:stretch/>
        </p:blipFill>
        <p:spPr>
          <a:xfrm>
            <a:off x="4389120" y="1854360"/>
            <a:ext cx="2285280" cy="1802520"/>
          </a:xfrm>
          <a:prstGeom prst="rect">
            <a:avLst/>
          </a:prstGeom>
          <a:ln>
            <a:noFill/>
          </a:ln>
        </p:spPr>
      </p:pic>
      <p:pic>
        <p:nvPicPr>
          <p:cNvPr id="232" name="" descr=""/>
          <p:cNvPicPr/>
          <p:nvPr/>
        </p:nvPicPr>
        <p:blipFill>
          <a:blip r:embed="rId8"/>
          <a:stretch/>
        </p:blipFill>
        <p:spPr>
          <a:xfrm>
            <a:off x="4389120" y="4023360"/>
            <a:ext cx="2315880" cy="173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Tools (For Electronics Soldering)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5152680" y="1769040"/>
            <a:ext cx="442620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5" name="" descr=""/>
          <p:cNvPicPr/>
          <p:nvPr/>
        </p:nvPicPr>
        <p:blipFill>
          <a:blip r:embed="rId1"/>
          <a:stretch/>
        </p:blipFill>
        <p:spPr>
          <a:xfrm>
            <a:off x="863280" y="1869120"/>
            <a:ext cx="2245320" cy="2245320"/>
          </a:xfrm>
          <a:prstGeom prst="rect">
            <a:avLst/>
          </a:prstGeom>
          <a:ln>
            <a:noFill/>
          </a:ln>
        </p:spPr>
      </p:pic>
      <p:pic>
        <p:nvPicPr>
          <p:cNvPr id="236" name="" descr=""/>
          <p:cNvPicPr/>
          <p:nvPr/>
        </p:nvPicPr>
        <p:blipFill>
          <a:blip r:embed="rId2"/>
          <a:stretch/>
        </p:blipFill>
        <p:spPr>
          <a:xfrm>
            <a:off x="7406640" y="2103120"/>
            <a:ext cx="1456560" cy="1858320"/>
          </a:xfrm>
          <a:prstGeom prst="rect">
            <a:avLst/>
          </a:prstGeom>
          <a:ln>
            <a:noFill/>
          </a:ln>
        </p:spPr>
      </p:pic>
      <p:pic>
        <p:nvPicPr>
          <p:cNvPr id="237" name="" descr=""/>
          <p:cNvPicPr/>
          <p:nvPr/>
        </p:nvPicPr>
        <p:blipFill>
          <a:blip r:embed="rId3"/>
          <a:stretch/>
        </p:blipFill>
        <p:spPr>
          <a:xfrm>
            <a:off x="6985440" y="4793400"/>
            <a:ext cx="2008800" cy="1789920"/>
          </a:xfrm>
          <a:prstGeom prst="rect">
            <a:avLst/>
          </a:prstGeom>
          <a:ln>
            <a:noFill/>
          </a:ln>
        </p:spPr>
      </p:pic>
      <p:pic>
        <p:nvPicPr>
          <p:cNvPr id="238" name="" descr=""/>
          <p:cNvPicPr/>
          <p:nvPr/>
        </p:nvPicPr>
        <p:blipFill>
          <a:blip r:embed="rId4"/>
          <a:stretch/>
        </p:blipFill>
        <p:spPr>
          <a:xfrm>
            <a:off x="3922560" y="4690080"/>
            <a:ext cx="2020680" cy="2020680"/>
          </a:xfrm>
          <a:prstGeom prst="rect">
            <a:avLst/>
          </a:prstGeom>
          <a:ln>
            <a:noFill/>
          </a:ln>
        </p:spPr>
      </p:pic>
      <p:pic>
        <p:nvPicPr>
          <p:cNvPr id="239" name="" descr=""/>
          <p:cNvPicPr/>
          <p:nvPr/>
        </p:nvPicPr>
        <p:blipFill>
          <a:blip r:embed="rId5"/>
          <a:stretch/>
        </p:blipFill>
        <p:spPr>
          <a:xfrm>
            <a:off x="640080" y="4663440"/>
            <a:ext cx="2216160" cy="2216160"/>
          </a:xfrm>
          <a:prstGeom prst="rect">
            <a:avLst/>
          </a:prstGeom>
          <a:ln>
            <a:noFill/>
          </a:ln>
        </p:spPr>
      </p:pic>
      <p:pic>
        <p:nvPicPr>
          <p:cNvPr id="240" name="" descr=""/>
          <p:cNvPicPr/>
          <p:nvPr/>
        </p:nvPicPr>
        <p:blipFill>
          <a:blip r:embed="rId6"/>
          <a:stretch/>
        </p:blipFill>
        <p:spPr>
          <a:xfrm>
            <a:off x="4023360" y="2011680"/>
            <a:ext cx="2011320" cy="2011320"/>
          </a:xfrm>
          <a:prstGeom prst="rect">
            <a:avLst/>
          </a:prstGeom>
          <a:ln>
            <a:noFill/>
          </a:ln>
        </p:spPr>
      </p:pic>
      <p:sp>
        <p:nvSpPr>
          <p:cNvPr id="241" name="CustomShape 3"/>
          <p:cNvSpPr/>
          <p:nvPr/>
        </p:nvSpPr>
        <p:spPr>
          <a:xfrm>
            <a:off x="548640" y="411480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Soldering Iron and Stand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4"/>
          <p:cNvSpPr/>
          <p:nvPr/>
        </p:nvSpPr>
        <p:spPr>
          <a:xfrm>
            <a:off x="3657600" y="411480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Solder Sucker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5"/>
          <p:cNvSpPr/>
          <p:nvPr/>
        </p:nvSpPr>
        <p:spPr>
          <a:xfrm>
            <a:off x="6766560" y="411480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Rosin Core Solder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4" name="CustomShape 6"/>
          <p:cNvSpPr/>
          <p:nvPr/>
        </p:nvSpPr>
        <p:spPr>
          <a:xfrm>
            <a:off x="274320" y="662148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Diagonal Cutters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7"/>
          <p:cNvSpPr/>
          <p:nvPr/>
        </p:nvSpPr>
        <p:spPr>
          <a:xfrm>
            <a:off x="3804480" y="665856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Helping Hands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8"/>
          <p:cNvSpPr/>
          <p:nvPr/>
        </p:nvSpPr>
        <p:spPr>
          <a:xfrm>
            <a:off x="6658560" y="6621480"/>
            <a:ext cx="2742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Solder Wick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9"/>
          <p:cNvSpPr/>
          <p:nvPr/>
        </p:nvSpPr>
        <p:spPr>
          <a:xfrm rot="21584400">
            <a:off x="91440" y="7240680"/>
            <a:ext cx="9783720" cy="29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Images From: </a:t>
            </a:r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7"/>
              </a:rPr>
              <a:t>www.jtronix.com</a:t>
            </a:r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8"/>
              </a:rPr>
              <a:t>www.ebay.com</a:t>
            </a:r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9"/>
              </a:rPr>
              <a:t>www.amazon.com</a:t>
            </a:r>
            <a:r>
              <a:rPr b="0" lang="en-US" sz="10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b="0" lang="en-US" sz="105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0"/>
              </a:rPr>
              <a:t>www.sparkfun.com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Warnings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504000" y="1769040"/>
            <a:ext cx="9070920" cy="499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You are working with very hot temperatures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 not touch the metal part of the soldering iron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Fumes are released during the soldering process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in a well ventilated area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Wear safety eye gear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Clipping component leads can send metal flying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Wash your hands with soap when done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 solder is a lead based product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0" name="" descr=""/>
          <p:cNvPicPr/>
          <p:nvPr/>
        </p:nvPicPr>
        <p:blipFill>
          <a:blip r:embed="rId1"/>
          <a:stretch/>
        </p:blipFill>
        <p:spPr>
          <a:xfrm>
            <a:off x="2468880" y="301320"/>
            <a:ext cx="1235160" cy="1029240"/>
          </a:xfrm>
          <a:prstGeom prst="rect">
            <a:avLst/>
          </a:prstGeom>
          <a:ln>
            <a:noFill/>
          </a:ln>
        </p:spPr>
      </p:pic>
      <p:pic>
        <p:nvPicPr>
          <p:cNvPr id="251" name="" descr=""/>
          <p:cNvPicPr/>
          <p:nvPr/>
        </p:nvPicPr>
        <p:blipFill>
          <a:blip r:embed="rId2"/>
          <a:stretch/>
        </p:blipFill>
        <p:spPr>
          <a:xfrm>
            <a:off x="6356880" y="301320"/>
            <a:ext cx="1235160" cy="1029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3"/>
          <p:cNvSpPr/>
          <p:nvPr/>
        </p:nvSpPr>
        <p:spPr>
          <a:xfrm>
            <a:off x="504000" y="1553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Clear workspace of unneeded stuff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Put safety glasses 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Heat soldering iron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small electronics solder joints, 350-370 degrees Celsius is typically used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Clean iron tip on a brass sponge or damp sponge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Tin the tip” of the iron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Apply a small amount of solder to the tip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Heat the joint to be soldered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 sure tip of iron is touching both the component lead and the solder pad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" descr=""/>
          <p:cNvPicPr/>
          <p:nvPr/>
        </p:nvPicPr>
        <p:blipFill>
          <a:blip r:embed="rId1"/>
          <a:stretch/>
        </p:blipFill>
        <p:spPr>
          <a:xfrm>
            <a:off x="4126680" y="5384520"/>
            <a:ext cx="4808880" cy="1913760"/>
          </a:xfrm>
          <a:prstGeom prst="rect">
            <a:avLst/>
          </a:prstGeom>
          <a:ln>
            <a:noFill/>
          </a:ln>
        </p:spPr>
      </p:pic>
      <p:sp>
        <p:nvSpPr>
          <p:cNvPr id="256" name="CustomShape 4"/>
          <p:cNvSpPr/>
          <p:nvPr/>
        </p:nvSpPr>
        <p:spPr>
          <a:xfrm>
            <a:off x="182880" y="7168320"/>
            <a:ext cx="9783720" cy="31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Source: 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http://learn.adafruit.com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Process (continued)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2"/>
          <p:cNvSpPr/>
          <p:nvPr/>
        </p:nvSpPr>
        <p:spPr>
          <a:xfrm>
            <a:off x="504000" y="1645920"/>
            <a:ext cx="9070920" cy="539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Apply solder to pad and component lead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Let it flow into the joint until it is slightly overfilled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Remove soldering iron from joint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Let joint cool for a couple seconds without disturbing it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Disturbing joints while still hot makes “cold solder joints”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Clip the component lead with diagonal cutters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3291840" y="2690640"/>
            <a:ext cx="2836080" cy="1697760"/>
          </a:xfrm>
          <a:prstGeom prst="rect">
            <a:avLst/>
          </a:prstGeom>
          <a:ln>
            <a:noFill/>
          </a:ln>
        </p:spPr>
      </p:pic>
      <p:sp>
        <p:nvSpPr>
          <p:cNvPr id="260" name="CustomShape 3"/>
          <p:cNvSpPr/>
          <p:nvPr/>
        </p:nvSpPr>
        <p:spPr>
          <a:xfrm>
            <a:off x="182880" y="7180560"/>
            <a:ext cx="9783720" cy="35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Source: 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2"/>
              </a:rPr>
              <a:t>http://learn.adafruit.com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Finished 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62" name="" descr=""/>
          <p:cNvPicPr/>
          <p:nvPr/>
        </p:nvPicPr>
        <p:blipFill>
          <a:blip r:embed="rId1"/>
          <a:stretch/>
        </p:blipFill>
        <p:spPr>
          <a:xfrm>
            <a:off x="529920" y="2569680"/>
            <a:ext cx="5355720" cy="3090240"/>
          </a:xfrm>
          <a:prstGeom prst="rect">
            <a:avLst/>
          </a:prstGeom>
          <a:ln>
            <a:noFill/>
          </a:ln>
        </p:spPr>
      </p:pic>
      <p:pic>
        <p:nvPicPr>
          <p:cNvPr id="263" name="" descr=""/>
          <p:cNvPicPr/>
          <p:nvPr/>
        </p:nvPicPr>
        <p:blipFill>
          <a:blip r:embed="rId2"/>
          <a:stretch/>
        </p:blipFill>
        <p:spPr>
          <a:xfrm>
            <a:off x="6234120" y="2712600"/>
            <a:ext cx="2818080" cy="2804040"/>
          </a:xfrm>
          <a:prstGeom prst="rect">
            <a:avLst/>
          </a:prstGeom>
          <a:ln>
            <a:noFill/>
          </a:ln>
        </p:spPr>
      </p:pic>
      <p:sp>
        <p:nvSpPr>
          <p:cNvPr id="264" name="CustomShape 2"/>
          <p:cNvSpPr/>
          <p:nvPr/>
        </p:nvSpPr>
        <p:spPr>
          <a:xfrm>
            <a:off x="182880" y="7096320"/>
            <a:ext cx="9783720" cy="31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 Sources: 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3"/>
              </a:rPr>
              <a:t>http://learn.adafruit.com</a:t>
            </a: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and </a:t>
            </a:r>
            <a:r>
              <a:rPr b="0" lang="en-US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4"/>
              </a:rPr>
              <a:t>http://www.mtarr.co.uk/courses/topics/0170_wsp/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9615</TotalTime>
  <Application>LibreOffice/5.2.3.3$MacOSX_X86_64 LibreOffice_project/d54a8868f08a7b39642414cf2c8ef2f228f780cf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2016-11-09T18:27:46Z</dcterms:created>
  <dc:creator/>
  <dc:description/>
  <dc:language>en-US</dc:language>
  <cp:lastModifiedBy/>
  <dcterms:modified xsi:type="dcterms:W3CDTF">2017-01-11T09:01:51Z</dcterms:modified>
  <cp:revision>41</cp:revision>
  <dc:subject/>
  <dc:title/>
</cp:coreProperties>
</file>